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432681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мая до 20 ч. 23 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с переходом на северо-западный 9-14 м/с. Температура воздуха ночью 8-10, днем 25-27 тепла.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24 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 мая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               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22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378439"/>
              </p:ext>
            </p:extLst>
          </p:nvPr>
        </p:nvGraphicFramePr>
        <p:xfrm>
          <a:off x="5028643" y="4409478"/>
          <a:ext cx="4691064" cy="20655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35697</TotalTime>
  <Words>605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5721</cp:revision>
  <cp:lastPrinted>2025-12-12T07:56:19Z</cp:lastPrinted>
  <dcterms:created xsi:type="dcterms:W3CDTF">2018-03-27T06:03:00Z</dcterms:created>
  <dcterms:modified xsi:type="dcterms:W3CDTF">2026-05-22T08:31:07Z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